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Ethical Challenges in AI-Based Cyberwarfare: A Research Perspective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Esha Eknath Awar, May 12th,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415"/>
            <a:ext cx="11586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Responsible AI in Cyberwarfare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Ethics must guide AI development and cyber warfare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Collaboration among researchers, policymakers, and stakeholders is key.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Algorithmic Age demands proactive, sustainable, ethical AI use.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Balancing innovation with responsibility protects global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13001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Introduction: AI and the New Era of Cyberwarfare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Enhances Cyber Operations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Boosts precision, speed, and large-scale attacks.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Growing AI Adoption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Cybersecurity AI use grows 30% year over year.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Ethical Stakes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challenges require thoughtful analysis and policy.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7376160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Ethical Considerations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Just War Theory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Relevance of just war principles to AI cyber conflict.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Human Rights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Safeguarding civilians and critical infrastructure.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Proportionality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military gain outweighs collateral damage.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Autonomy Limits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Restricting AI’s lethal decision-making roles.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 1: Loss of Human Oversight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Autonomy Speeds 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3669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Rapid attacks reduce time for human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of Unintended Effects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Less human control can cause accidents like flash crashes.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 Strategies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Human-in-the-loop vs. human-on-the-loop to maintain governance.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798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 2: Algorithmic Bias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Bias in AI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data can embed unfair biases unintentionally.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Facial recognition shows demographic inaccuracies.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Cyber Defense Risks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Biased AI may wrongly target or exclude groups.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Mitigation requires diverse data and fairness audits.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 3: Escalation and Attribution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871"/>
            <a:ext cx="311562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Faster Conflict Escalation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automates attacks, increasing speed and intensity.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001"/>
            <a:ext cx="274320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Attribution Difficulties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AI-driven attacks is complex and uncertain.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131"/>
            <a:ext cx="282344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Algorithmic Arms Race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45% growth in AI cyber weapons since 2022.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261"/>
            <a:ext cx="275951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Need for Global Norms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International rules essential for responsible AI use.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34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 4: Unintended Consequences &amp; Systemic Risks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8008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Complex AI Behaviors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49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systems can produce unexpected, harmful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Interconnected infrastructure increases vulnerability.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68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Historical Example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491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NotPetya attack caused over $10 billion in damages worldwide.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579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Resilience and robustness in AI systems are critical.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Potential Solutions: Technical Approaches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Explainable AI (XAI)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Improves transparency in AI decision processes.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Formal Verification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Ensures correctness and safety of AI algorithms.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304585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Adversarial Robustness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Protects AI systems against malicious attacks.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Ethics Checklists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frameworks to assess AI impacts ethically.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Potential Solutions: Policy and Governance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International Treaties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Agreements to regulate AI use in cyber warfare.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Ethical Guidelines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Standards for developers and users to follow.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3085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Independent Oversight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Boards to monitor AI development and deployment.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3052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 and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ethical awareness among AI professionals.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2025-05-12T12:37:20Z</dcterms:created>
  <dcterms:modified xsi:type="dcterms:W3CDTF">2025-05-12T12:37:20Z</dcterms:modified>
</cp:coreProperties>
</file>